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6" r:id="rId2"/>
    <p:sldId id="258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5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orient="horz" pos="510" userDrawn="1">
          <p15:clr>
            <a:srgbClr val="A4A3A4"/>
          </p15:clr>
        </p15:guide>
        <p15:guide id="4" orient="horz" pos="6044" userDrawn="1">
          <p15:clr>
            <a:srgbClr val="A4A3A4"/>
          </p15:clr>
        </p15:guide>
        <p15:guide id="5" pos="657" userDrawn="1">
          <p15:clr>
            <a:srgbClr val="A4A3A4"/>
          </p15:clr>
        </p15:guide>
        <p15:guide id="6" pos="40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68AB"/>
    <a:srgbClr val="C7D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1"/>
    <p:restoredTop sz="94675"/>
  </p:normalViewPr>
  <p:slideViewPr>
    <p:cSldViewPr snapToGrid="0" showGuides="1">
      <p:cViewPr>
        <p:scale>
          <a:sx n="44" d="100"/>
          <a:sy n="44" d="100"/>
        </p:scale>
        <p:origin x="3870" y="876"/>
      </p:cViewPr>
      <p:guideLst>
        <p:guide orient="horz" pos="3345"/>
        <p:guide pos="2381"/>
        <p:guide orient="horz" pos="510"/>
        <p:guide orient="horz" pos="6044"/>
        <p:guide pos="657"/>
        <p:guide pos="40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F4EB1-649A-944A-A377-5F2CD30F6491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C7E9-99D5-6D43-A25E-6EFC6D77EE6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8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2475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BBACE-81F8-2536-B879-B4EF37AC8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E37797C-39AC-B234-6591-6919ECE1B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9C64210-924D-7F66-8619-BF2982284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D36EF7A-79B9-EEBE-BA5D-1D82769EE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7296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5010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015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31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791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8686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990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52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99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411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174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913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5927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fgeronde rechthoek 23">
            <a:extLst>
              <a:ext uri="{FF2B5EF4-FFF2-40B4-BE49-F238E27FC236}">
                <a16:creationId xmlns:a16="http://schemas.microsoft.com/office/drawing/2014/main" id="{0E3BEBB9-550C-CADA-03E6-D7B560A64C2A}"/>
              </a:ext>
            </a:extLst>
          </p:cNvPr>
          <p:cNvSpPr/>
          <p:nvPr/>
        </p:nvSpPr>
        <p:spPr>
          <a:xfrm>
            <a:off x="342900" y="353291"/>
            <a:ext cx="6858000" cy="9975273"/>
          </a:xfrm>
          <a:prstGeom prst="roundRect">
            <a:avLst>
              <a:gd name="adj" fmla="val 1970"/>
            </a:avLst>
          </a:prstGeom>
          <a:solidFill>
            <a:srgbClr val="8968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83BAFEB8-E303-2718-109F-3F58CC90DE18}"/>
              </a:ext>
            </a:extLst>
          </p:cNvPr>
          <p:cNvSpPr txBox="1"/>
          <p:nvPr/>
        </p:nvSpPr>
        <p:spPr>
          <a:xfrm>
            <a:off x="847023" y="5598270"/>
            <a:ext cx="5596640" cy="2216944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bg1"/>
                </a:solidFill>
                <a:latin typeface="Akrobat Bold" pitchFamily="2" charset="77"/>
              </a:rPr>
              <a:t>PLAATS JE FOTO OVER HET GRIJZE KADER EN PAS DE GROTE AAN ZODAT DE FOTO ER MOOI IN PAST.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bg1"/>
                </a:solidFill>
                <a:latin typeface="Akrobat Bold" pitchFamily="2" charset="77"/>
              </a:rPr>
              <a:t>LET OP DAT HET HELE GRIJZE KADER BEDEKT IS MET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bg1"/>
                </a:solidFill>
                <a:latin typeface="Akrobat Bold" pitchFamily="2" charset="77"/>
              </a:rPr>
              <a:t>KLIK MET JE RECHTERMUISKNOP OP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bg1"/>
                </a:solidFill>
                <a:latin typeface="Akrobat Bold" pitchFamily="2" charset="77"/>
              </a:rPr>
              <a:t>GA NAAR ‘NAAR ACHTERGROND’ EN KIES VOOR ‘NAAR ACHTEREN’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A443F9D-F068-9D62-CF0F-3BA227524BC3}"/>
              </a:ext>
            </a:extLst>
          </p:cNvPr>
          <p:cNvSpPr txBox="1"/>
          <p:nvPr/>
        </p:nvSpPr>
        <p:spPr>
          <a:xfrm>
            <a:off x="847023" y="9278144"/>
            <a:ext cx="3349847" cy="316706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algn="r"/>
            <a:r>
              <a:rPr lang="nl-NL" sz="2000" dirty="0">
                <a:solidFill>
                  <a:schemeClr val="bg1"/>
                </a:solidFill>
                <a:latin typeface="Akrobat Bold" pitchFamily="2" charset="77"/>
              </a:rPr>
              <a:t>10 T/M 16 NOVEMBER 2025</a:t>
            </a:r>
          </a:p>
        </p:txBody>
      </p:sp>
      <p:pic>
        <p:nvPicPr>
          <p:cNvPr id="26" name="Afbeelding 25" descr="Afbeelding met Lettertype, tekst, typografie&#10;&#10;Door AI gegenereerde inhoud is mogelijk onjuist.">
            <a:extLst>
              <a:ext uri="{FF2B5EF4-FFF2-40B4-BE49-F238E27FC236}">
                <a16:creationId xmlns:a16="http://schemas.microsoft.com/office/drawing/2014/main" id="{735268A5-ECCA-FA60-0789-22B0DD8EA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555" y="9154632"/>
            <a:ext cx="2249108" cy="440217"/>
          </a:xfrm>
          <a:prstGeom prst="rect">
            <a:avLst/>
          </a:prstGeom>
        </p:spPr>
      </p:pic>
      <p:pic>
        <p:nvPicPr>
          <p:cNvPr id="4" name="Afbeelding 3" descr="Afbeelding met tekst, Lettertype, Graphics, grafische vormgeving&#10;&#10;Door AI gegenereerde inhoud is mogelijk onjuist.">
            <a:extLst>
              <a:ext uri="{FF2B5EF4-FFF2-40B4-BE49-F238E27FC236}">
                <a16:creationId xmlns:a16="http://schemas.microsoft.com/office/drawing/2014/main" id="{4B1A1831-FF69-CFAB-7AB1-068264334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23" y="683162"/>
            <a:ext cx="5067886" cy="416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63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2D963-B2E9-E2F2-07C1-C9A765F92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E4E0B1D-3391-5D97-0C9D-ABB54EBB78A8}"/>
              </a:ext>
            </a:extLst>
          </p:cNvPr>
          <p:cNvSpPr/>
          <p:nvPr/>
        </p:nvSpPr>
        <p:spPr>
          <a:xfrm>
            <a:off x="2974428" y="809297"/>
            <a:ext cx="3752193" cy="54653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latin typeface="Akrobat Bold" pitchFamily="2" charset="77"/>
              </a:rPr>
              <a:t>PLAATS HIER </a:t>
            </a:r>
          </a:p>
          <a:p>
            <a:pPr algn="ctr"/>
            <a:r>
              <a:rPr lang="nl-NL" b="1" dirty="0">
                <a:latin typeface="Akrobat Bold" pitchFamily="2" charset="77"/>
              </a:rPr>
              <a:t>JOUW FOTO</a:t>
            </a: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</p:txBody>
      </p:sp>
      <p:pic>
        <p:nvPicPr>
          <p:cNvPr id="6" name="Afbeelding 5" descr="Afbeelding met tekst, schermopname, Lettertype, grafische vormgeving&#10;&#10;Door AI gegenereerde inhoud is mogelijk onjuist.">
            <a:extLst>
              <a:ext uri="{FF2B5EF4-FFF2-40B4-BE49-F238E27FC236}">
                <a16:creationId xmlns:a16="http://schemas.microsoft.com/office/drawing/2014/main" id="{82A2FD24-E5CF-003D-772C-D3D3CF0098D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" y="0"/>
            <a:ext cx="7558088" cy="1068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29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8C0F7BD6C1EC4E868C6448BFF03B41" ma:contentTypeVersion="16" ma:contentTypeDescription="Een nieuw document maken." ma:contentTypeScope="" ma:versionID="25ce0c92849f06b373718e1d09001dbc">
  <xsd:schema xmlns:xsd="http://www.w3.org/2001/XMLSchema" xmlns:xs="http://www.w3.org/2001/XMLSchema" xmlns:p="http://schemas.microsoft.com/office/2006/metadata/properties" xmlns:ns2="c6a86fed-8fa0-42d4-8553-fc31690fed78" xmlns:ns3="b713c283-f381-4173-85fc-f093847daf94" targetNamespace="http://schemas.microsoft.com/office/2006/metadata/properties" ma:root="true" ma:fieldsID="555902ff0b550adc15f56f4af0e6b69e" ns2:_="" ns3:_="">
    <xsd:import namespace="c6a86fed-8fa0-42d4-8553-fc31690fed78"/>
    <xsd:import namespace="b713c283-f381-4173-85fc-f093847da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a86fed-8fa0-42d4-8553-fc31690fe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008f045e-f90b-4b3e-958e-3600deb914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3c283-f381-4173-85fc-f093847daf94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13f4ea7-0d74-4cbc-83e3-3dc6dc3bf0e0}" ma:internalName="TaxCatchAll" ma:showField="CatchAllData" ma:web="b713c283-f381-4173-85fc-f093847daf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6a86fed-8fa0-42d4-8553-fc31690fed78">
      <Terms xmlns="http://schemas.microsoft.com/office/infopath/2007/PartnerControls"/>
    </lcf76f155ced4ddcb4097134ff3c332f>
    <TaxCatchAll xmlns="b713c283-f381-4173-85fc-f093847daf94" xsi:nil="true"/>
  </documentManagement>
</p:properties>
</file>

<file path=customXml/itemProps1.xml><?xml version="1.0" encoding="utf-8"?>
<ds:datastoreItem xmlns:ds="http://schemas.openxmlformats.org/officeDocument/2006/customXml" ds:itemID="{89522772-A95A-42D4-B80F-704230195A6D}"/>
</file>

<file path=customXml/itemProps2.xml><?xml version="1.0" encoding="utf-8"?>
<ds:datastoreItem xmlns:ds="http://schemas.openxmlformats.org/officeDocument/2006/customXml" ds:itemID="{AA9398D3-7D4B-4E38-82F3-A6975D39EE38}"/>
</file>

<file path=customXml/itemProps3.xml><?xml version="1.0" encoding="utf-8"?>
<ds:datastoreItem xmlns:ds="http://schemas.openxmlformats.org/officeDocument/2006/customXml" ds:itemID="{EE262E65-F855-498A-BA01-0D0E8E1F4FE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67</Words>
  <Application>Microsoft Office PowerPoint</Application>
  <PresentationFormat>Aangepast</PresentationFormat>
  <Paragraphs>17</Paragraphs>
  <Slides>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Akrobat Bold</vt:lpstr>
      <vt:lpstr>Aptos</vt:lpstr>
      <vt:lpstr>Aptos Display</vt:lpstr>
      <vt:lpstr>Arial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Studio</dc:creator>
  <cp:lastModifiedBy>Jeroen de Haas</cp:lastModifiedBy>
  <cp:revision>9</cp:revision>
  <dcterms:created xsi:type="dcterms:W3CDTF">2025-07-10T07:50:34Z</dcterms:created>
  <dcterms:modified xsi:type="dcterms:W3CDTF">2025-07-18T14:06:31Z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0x010100708C0F7BD6C1EC4E868C6448BFF03B41</vt:lpwstr>
  </property>
</Properties>
</file>